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9" r:id="rId13"/>
    <p:sldId id="266" r:id="rId14"/>
    <p:sldId id="268" r:id="rId15"/>
    <p:sldId id="270" r:id="rId16"/>
    <p:sldId id="272" r:id="rId17"/>
    <p:sldId id="271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74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3"/>
    <p:restoredTop sz="94831"/>
  </p:normalViewPr>
  <p:slideViewPr>
    <p:cSldViewPr snapToGrid="0">
      <p:cViewPr varScale="1">
        <p:scale>
          <a:sx n="148" d="100"/>
          <a:sy n="148" d="100"/>
        </p:scale>
        <p:origin x="9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EA1B-CAAF-DE47-7B6F-AD3047306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8AD8C-2314-9476-93A6-AB9FE5F09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6EFBF-9DCD-DA31-C9CA-D875FB6E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CCBDA-4257-3F41-F577-8EAF2D53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9E427-8C88-1809-D740-6F158498B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99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F078-41F2-6999-21B9-11931D81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B3C0A-82B2-34F8-B7ED-C7DE55F5D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E8C36-33F5-7A1E-EC4A-484C723B7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5240-5B72-E1A7-9B5F-A0D19610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6E78-9B93-75CB-9A15-54DE6C3E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6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CC6EE8-2BDA-4B2C-1F00-F10021925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B4C08-A16A-2339-F46D-5C7B5A8CD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03568-841E-5646-14A5-669E7164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B233E-C4AB-5E97-6C9C-302594F8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5BF5B-212E-BFA8-2502-1224E711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0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021A-B6E0-3A32-6B88-A12C4B7E4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5BC7-AE37-5289-4A14-AE1D2EB4D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84762-E9D4-8E21-1DFD-F13A095B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65F75-729B-26DB-0C5C-54D2BDF3B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21D82-542F-1FB9-5874-C909C800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5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81FF-B507-3800-347C-D70B615F2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79D8-CCFF-6E9E-697D-36B7DE9FC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8A0E0-0656-3082-F25E-E0A24E26D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53787-0CEF-3B1B-D25C-4A256FD3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84AC5-8A69-0CF3-2136-98042868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9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6D6A-3D1A-13D8-EDC2-6A48A977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5DD5D-21B6-33D5-9F44-D48B9B135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A2BEE-F4FF-2143-AC2E-CAE5FC0E7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9C1E8-BA29-2677-5F72-1E19232D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26FD4-91DC-FA7F-FB2B-BA034174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737CB-17AF-E70A-8362-D633ED15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6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61CE-65C7-6D9C-C07B-66399E1A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1AA0C-00C5-0378-6CD3-DA8A2CD17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485E3-A731-0CF7-C08F-F986A5DDE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D17F9-67DA-8647-EAFA-DB70CB193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0F601-2C2D-CE67-4E9B-81455AE36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5ECEEE-ADBF-421E-4A04-9C371DDA4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3C7401-3A47-5A5F-CC33-07EB9635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2B109-C695-3D5A-9AA4-A3A7B3EF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85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0B56-BE81-E24F-F899-A688CA63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57CC0-3ACB-C54A-A8D2-485F45432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8A95E-E847-C8ED-1C32-A892C6A53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74983-DDD0-EE6E-4F39-356B8E62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27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38F52D-0183-3792-0A58-3B2EA8C5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D4866B-4CA3-BF22-EB7A-3D9A5E08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774BD-2343-2D50-077E-7CE2FAF2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3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F332-0CD1-E2C9-FC97-C17E8823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9C10-810D-3D7A-6FC7-22207EB8F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9F2DA-68E8-D7C3-04F5-971315B45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B4889-9045-758E-C05D-3410B5AFC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B833F-8581-4762-DD45-9DA39FF5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2F13D-C6DF-8F6B-A274-6E5EB739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99E6-2C99-C818-4B91-69412AAE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592CD-547A-3A93-965E-A6CBE078A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7951E-5B17-ED9D-A44E-2909D9832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D0E73-EE02-83AE-5B5E-2ACB9D83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425EB-5CAA-6046-4844-DAF36C11E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43FF7-5375-42B0-122B-C293758A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9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D6252-1455-E82B-FB5E-D694FCA4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13691-4A93-18E1-396E-A085FEA46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975F4-EA99-25B2-EA44-9613F1668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BE6C2D-F7B5-C34F-8635-1564315EFE0E}" type="datetimeFigureOut">
              <a:rPr lang="en-US" smtClean="0"/>
              <a:t>6/18/24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8F2B4-B40C-DD3F-0483-70D3B8D6A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29767-443D-18E4-44DC-959C08F2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E79B29-6276-004F-86E7-F64C89E11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0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F5D36-AD96-5089-E5C8-DD30622F6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Car Racing Hobby and Using </a:t>
            </a:r>
            <a:r>
              <a:rPr lang="en-US" dirty="0" err="1"/>
              <a:t>GenAI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79D90-673E-CDE2-9187-F0544939D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6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car with blue rims and a blue stripe on the side&#10;&#10;Description automatically generated">
            <a:extLst>
              <a:ext uri="{FF2B5EF4-FFF2-40B4-BE49-F238E27FC236}">
                <a16:creationId xmlns:a16="http://schemas.microsoft.com/office/drawing/2014/main" id="{43C4BF93-540A-A098-3056-D3E69D11B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61888"/>
            <a:ext cx="5294716" cy="353422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ar&#10;&#10;Description automatically generated">
            <a:extLst>
              <a:ext uri="{FF2B5EF4-FFF2-40B4-BE49-F238E27FC236}">
                <a16:creationId xmlns:a16="http://schemas.microsoft.com/office/drawing/2014/main" id="{9AF7E002-855A-D75F-EC70-C259503F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43482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7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couple of police cars parked in a parking lot&#10;&#10;Description automatically generated">
            <a:extLst>
              <a:ext uri="{FF2B5EF4-FFF2-40B4-BE49-F238E27FC236}">
                <a16:creationId xmlns:a16="http://schemas.microsoft.com/office/drawing/2014/main" id="{082945ED-B1E1-E1AC-6541-81C49ED7E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7" r="-2" b="18371"/>
          <a:stretch/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7" name="Picture 6" descr="A white car in a garage&#10;&#10;Description automatically generated">
            <a:extLst>
              <a:ext uri="{FF2B5EF4-FFF2-40B4-BE49-F238E27FC236}">
                <a16:creationId xmlns:a16="http://schemas.microsoft.com/office/drawing/2014/main" id="{33E9CC37-8CA7-C27D-E3E5-7F60345F7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2" r="13467" b="-1"/>
          <a:stretch/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5" name="Picture 4" descr="A person sitting in the driver's seat of a car&#10;&#10;Description automatically generated">
            <a:extLst>
              <a:ext uri="{FF2B5EF4-FFF2-40B4-BE49-F238E27FC236}">
                <a16:creationId xmlns:a16="http://schemas.microsoft.com/office/drawing/2014/main" id="{681362C2-808D-3DE9-51C9-159BFB715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7" r="5441" b="5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3" name="Picture 2" descr="A car in a garage&#10;&#10;Description automatically generated">
            <a:extLst>
              <a:ext uri="{FF2B5EF4-FFF2-40B4-BE49-F238E27FC236}">
                <a16:creationId xmlns:a16="http://schemas.microsoft.com/office/drawing/2014/main" id="{E0A65A26-AF8E-7A12-D97C-8FDC323C04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35" r="15680" b="-1"/>
          <a:stretch/>
        </p:blipFill>
        <p:spPr>
          <a:xfrm>
            <a:off x="6195373" y="321733"/>
            <a:ext cx="5674892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88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arison of a car and a car&#10;&#10;Description automatically generated">
            <a:extLst>
              <a:ext uri="{FF2B5EF4-FFF2-40B4-BE49-F238E27FC236}">
                <a16:creationId xmlns:a16="http://schemas.microsoft.com/office/drawing/2014/main" id="{0E25D1CA-F2D9-5082-4335-F861B2CD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95943"/>
            <a:ext cx="7772400" cy="6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2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erson working on a car&#10;&#10;Description automatically generated">
            <a:extLst>
              <a:ext uri="{FF2B5EF4-FFF2-40B4-BE49-F238E27FC236}">
                <a16:creationId xmlns:a16="http://schemas.microsoft.com/office/drawing/2014/main" id="{3ADD3B97-86AE-565F-E68E-EE7E51BB8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31" r="-2" b="19204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9" name="Picture 8" descr="A car with orange hose&#10;&#10;Description automatically generated">
            <a:extLst>
              <a:ext uri="{FF2B5EF4-FFF2-40B4-BE49-F238E27FC236}">
                <a16:creationId xmlns:a16="http://schemas.microsoft.com/office/drawing/2014/main" id="{A5CB300A-6284-ED33-86BD-B89D63443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32" r="2" b="15429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11" name="Picture 10" descr="A car parked outside a building&#10;&#10;Description automatically generated">
            <a:extLst>
              <a:ext uri="{FF2B5EF4-FFF2-40B4-BE49-F238E27FC236}">
                <a16:creationId xmlns:a16="http://schemas.microsoft.com/office/drawing/2014/main" id="{C7B926C2-5583-5184-EA21-B9729DC19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63" r="-2" b="-2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5" name="Picture 4" descr="A close up of a car&#10;&#10;Description automatically generated">
            <a:extLst>
              <a:ext uri="{FF2B5EF4-FFF2-40B4-BE49-F238E27FC236}">
                <a16:creationId xmlns:a16="http://schemas.microsoft.com/office/drawing/2014/main" id="{E5A788D7-866A-C3E5-A5BB-C2D4DFFAC0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29" r="2" b="2541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42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race car on a track&#10;&#10;Description automatically generated">
            <a:extLst>
              <a:ext uri="{FF2B5EF4-FFF2-40B4-BE49-F238E27FC236}">
                <a16:creationId xmlns:a16="http://schemas.microsoft.com/office/drawing/2014/main" id="{25FA9DE4-B72F-620D-41EA-F5EC8BDC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64044"/>
            <a:ext cx="7772400" cy="3590247"/>
          </a:xfrm>
          <a:prstGeom prst="rect">
            <a:avLst/>
          </a:prstGeom>
        </p:spPr>
      </p:pic>
      <p:pic>
        <p:nvPicPr>
          <p:cNvPr id="5" name="Picture 4" descr="A black car with a white number on the side&#10;&#10;Description automatically generated">
            <a:extLst>
              <a:ext uri="{FF2B5EF4-FFF2-40B4-BE49-F238E27FC236}">
                <a16:creationId xmlns:a16="http://schemas.microsoft.com/office/drawing/2014/main" id="{E70C81F5-C82C-71A8-7FCE-46F46B91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905" y="465860"/>
            <a:ext cx="7738184" cy="220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7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race car on a track&#10;&#10;Description automatically generated">
            <a:extLst>
              <a:ext uri="{FF2B5EF4-FFF2-40B4-BE49-F238E27FC236}">
                <a16:creationId xmlns:a16="http://schemas.microsoft.com/office/drawing/2014/main" id="{5FC30D55-DF25-E56C-7210-DF0CB3DCF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7" b="24511"/>
          <a:stretch/>
        </p:blipFill>
        <p:spPr>
          <a:xfrm>
            <a:off x="2033153" y="525048"/>
            <a:ext cx="8068557" cy="2649076"/>
          </a:xfrm>
          <a:prstGeom prst="rect">
            <a:avLst/>
          </a:prstGeom>
        </p:spPr>
      </p:pic>
      <p:pic>
        <p:nvPicPr>
          <p:cNvPr id="5" name="Picture 4" descr="A red car on a road&#10;&#10;Description automatically generated">
            <a:extLst>
              <a:ext uri="{FF2B5EF4-FFF2-40B4-BE49-F238E27FC236}">
                <a16:creationId xmlns:a16="http://schemas.microsoft.com/office/drawing/2014/main" id="{2E80A4EE-6041-741E-5AF1-64E307820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28" b="22119"/>
          <a:stretch/>
        </p:blipFill>
        <p:spPr>
          <a:xfrm>
            <a:off x="2033153" y="3359726"/>
            <a:ext cx="8125694" cy="286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7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A947391C-88F4-6E8B-E172-F5F9AB6F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91" y="643467"/>
            <a:ext cx="2576618" cy="5571066"/>
          </a:xfrm>
          <a:prstGeom prst="rect">
            <a:avLst/>
          </a:prstGeom>
        </p:spPr>
      </p:pic>
      <p:pic>
        <p:nvPicPr>
          <p:cNvPr id="5" name="Picture 4" descr="A screenshot of a black and white list&#10;&#10;Description automatically generated">
            <a:extLst>
              <a:ext uri="{FF2B5EF4-FFF2-40B4-BE49-F238E27FC236}">
                <a16:creationId xmlns:a16="http://schemas.microsoft.com/office/drawing/2014/main" id="{7CBE8CE6-EB30-D567-8BD3-7A7F38083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389" y="643467"/>
            <a:ext cx="2576618" cy="557106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2A3433B-99D6-6AAF-1F4E-BB7B09241DB9}"/>
              </a:ext>
            </a:extLst>
          </p:cNvPr>
          <p:cNvSpPr/>
          <p:nvPr/>
        </p:nvSpPr>
        <p:spPr>
          <a:xfrm>
            <a:off x="6789682" y="4681403"/>
            <a:ext cx="540327" cy="415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A1B41B-D3D7-A92F-DE1F-1B270E76CEA4}"/>
              </a:ext>
            </a:extLst>
          </p:cNvPr>
          <p:cNvSpPr/>
          <p:nvPr/>
        </p:nvSpPr>
        <p:spPr>
          <a:xfrm>
            <a:off x="1176284" y="4265766"/>
            <a:ext cx="540327" cy="415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6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talking to someone&#10;&#10;Description automatically generated">
            <a:extLst>
              <a:ext uri="{FF2B5EF4-FFF2-40B4-BE49-F238E27FC236}">
                <a16:creationId xmlns:a16="http://schemas.microsoft.com/office/drawing/2014/main" id="{FA2BDF65-075B-57D4-B71B-3E467A3D1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6" y="227619"/>
            <a:ext cx="9337964" cy="627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5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3022-646C-4997-F67E-1019496F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and </a:t>
            </a:r>
            <a:r>
              <a:rPr lang="en-US" dirty="0" err="1"/>
              <a:t>GenAI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C1A72-5E98-22DB-A380-25D4615DA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6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ar on a road&#10;&#10;Description automatically generated">
            <a:extLst>
              <a:ext uri="{FF2B5EF4-FFF2-40B4-BE49-F238E27FC236}">
                <a16:creationId xmlns:a16="http://schemas.microsoft.com/office/drawing/2014/main" id="{3DD4A0F9-A462-21DB-515C-4455BE81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741" y="1548823"/>
            <a:ext cx="9069398" cy="4966277"/>
          </a:xfrm>
          <a:prstGeom prst="rect">
            <a:avLst/>
          </a:prstGeom>
        </p:spPr>
      </p:pic>
      <p:pic>
        <p:nvPicPr>
          <p:cNvPr id="5" name="Picture 4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2462485-1114-1FF1-0B92-645E4507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5" y="342900"/>
            <a:ext cx="4521200" cy="1130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5DB8D-4D3B-836B-E09D-0DD373BF1E58}"/>
              </a:ext>
            </a:extLst>
          </p:cNvPr>
          <p:cNvSpPr txBox="1"/>
          <p:nvPr/>
        </p:nvSpPr>
        <p:spPr>
          <a:xfrm>
            <a:off x="7966363" y="541515"/>
            <a:ext cx="3406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2024-05-11 </a:t>
            </a:r>
            <a:r>
              <a:rPr lang="en-US" dirty="0" err="1"/>
              <a:t>Gingerman</a:t>
            </a:r>
            <a:r>
              <a:rPr lang="en-US" dirty="0"/>
              <a:t> Raceway</a:t>
            </a:r>
          </a:p>
          <a:p>
            <a:r>
              <a:rPr lang="en-US" dirty="0"/>
              <a:t>South Haven, MI</a:t>
            </a:r>
          </a:p>
        </p:txBody>
      </p:sp>
    </p:spTree>
    <p:extLst>
      <p:ext uri="{BB962C8B-B14F-4D97-AF65-F5344CB8AC3E}">
        <p14:creationId xmlns:p14="http://schemas.microsoft.com/office/powerpoint/2010/main" val="227795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0876-46F7-098F-CC22-7268F497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3A28B-6E75-CF4B-B5A6-218B8BF7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24 Hours of Lemons?</a:t>
            </a:r>
          </a:p>
          <a:p>
            <a:r>
              <a:rPr lang="en-US" dirty="0"/>
              <a:t>What Race Track do I Race At?</a:t>
            </a:r>
          </a:p>
          <a:p>
            <a:r>
              <a:rPr lang="en-US" dirty="0"/>
              <a:t>The cars I have built and raced</a:t>
            </a:r>
          </a:p>
          <a:p>
            <a:r>
              <a:rPr lang="en-US" dirty="0"/>
              <a:t>Some results</a:t>
            </a:r>
          </a:p>
          <a:p>
            <a:r>
              <a:rPr lang="en-US" dirty="0"/>
              <a:t>Can you come and visit</a:t>
            </a:r>
          </a:p>
          <a:p>
            <a:r>
              <a:rPr lang="en-US" dirty="0" err="1"/>
              <a:t>GenAI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60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0F5B4B3-8785-35E9-D6D4-A3AC89EE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185687"/>
            <a:ext cx="10612582" cy="63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2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CBA96DD-AC19-8D43-6450-A356A6501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17" y="198581"/>
            <a:ext cx="10410537" cy="59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33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0A4766-C653-8CA7-B45E-AF346E65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86" y="253423"/>
            <a:ext cx="8429850" cy="60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3D4296A5-E869-F0D6-BEBB-251AD77EA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187519"/>
            <a:ext cx="10442491" cy="64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31DE95-64D4-953A-2C36-4B5F5BC6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61" y="348384"/>
            <a:ext cx="10714278" cy="61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cables on a wood surface&#10;&#10;Description automatically generated">
            <a:extLst>
              <a:ext uri="{FF2B5EF4-FFF2-40B4-BE49-F238E27FC236}">
                <a16:creationId xmlns:a16="http://schemas.microsoft.com/office/drawing/2014/main" id="{8159FABA-50F2-D3E1-8B7F-690113AD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81" y="124691"/>
            <a:ext cx="8811491" cy="66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4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73006AD-6E3B-987E-451D-80F5954C45E4}"/>
              </a:ext>
            </a:extLst>
          </p:cNvPr>
          <p:cNvGrpSpPr/>
          <p:nvPr/>
        </p:nvGrpSpPr>
        <p:grpSpPr>
          <a:xfrm>
            <a:off x="582129" y="409904"/>
            <a:ext cx="5347598" cy="4062991"/>
            <a:chOff x="2085109" y="535133"/>
            <a:chExt cx="7772400" cy="5905303"/>
          </a:xfrm>
        </p:grpSpPr>
        <p:pic>
          <p:nvPicPr>
            <p:cNvPr id="4" name="Picture 3" descr="A black race car on a track&#10;&#10;Description automatically generated">
              <a:extLst>
                <a:ext uri="{FF2B5EF4-FFF2-40B4-BE49-F238E27FC236}">
                  <a16:creationId xmlns:a16="http://schemas.microsoft.com/office/drawing/2014/main" id="{B06283BE-A465-6A8E-AA47-F47C438E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109" y="2850189"/>
              <a:ext cx="7772400" cy="3590247"/>
            </a:xfrm>
            <a:prstGeom prst="rect">
              <a:avLst/>
            </a:prstGeom>
          </p:spPr>
        </p:pic>
        <p:pic>
          <p:nvPicPr>
            <p:cNvPr id="5" name="Picture 4" descr="A black car with a white number on the side&#10;&#10;Description automatically generated">
              <a:extLst>
                <a:ext uri="{FF2B5EF4-FFF2-40B4-BE49-F238E27FC236}">
                  <a16:creationId xmlns:a16="http://schemas.microsoft.com/office/drawing/2014/main" id="{571F81CC-E2D5-15CB-D78F-D77A32839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9325" y="535133"/>
              <a:ext cx="7738184" cy="220806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4511A3-5753-67FC-DF32-7D7F0AAD8F57}"/>
              </a:ext>
            </a:extLst>
          </p:cNvPr>
          <p:cNvGrpSpPr/>
          <p:nvPr/>
        </p:nvGrpSpPr>
        <p:grpSpPr>
          <a:xfrm>
            <a:off x="6262274" y="2764220"/>
            <a:ext cx="5526631" cy="3878561"/>
            <a:chOff x="3169226" y="535133"/>
            <a:chExt cx="8125694" cy="5702570"/>
          </a:xfrm>
        </p:grpSpPr>
        <p:pic>
          <p:nvPicPr>
            <p:cNvPr id="7" name="Picture 6" descr="A red race car on a track&#10;&#10;Description automatically generated">
              <a:extLst>
                <a:ext uri="{FF2B5EF4-FFF2-40B4-BE49-F238E27FC236}">
                  <a16:creationId xmlns:a16="http://schemas.microsoft.com/office/drawing/2014/main" id="{DFC1CF4A-78B0-600E-3539-5C9C7FF1F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957" b="24511"/>
            <a:stretch/>
          </p:blipFill>
          <p:spPr>
            <a:xfrm>
              <a:off x="3169226" y="535133"/>
              <a:ext cx="8068557" cy="2649076"/>
            </a:xfrm>
            <a:prstGeom prst="rect">
              <a:avLst/>
            </a:prstGeom>
          </p:spPr>
        </p:pic>
        <p:pic>
          <p:nvPicPr>
            <p:cNvPr id="8" name="Picture 7" descr="A red car on a road&#10;&#10;Description automatically generated">
              <a:extLst>
                <a:ext uri="{FF2B5EF4-FFF2-40B4-BE49-F238E27FC236}">
                  <a16:creationId xmlns:a16="http://schemas.microsoft.com/office/drawing/2014/main" id="{79659A7C-1AB0-7A23-F163-389E292C7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428" b="22119"/>
            <a:stretch/>
          </p:blipFill>
          <p:spPr>
            <a:xfrm>
              <a:off x="3169226" y="3369811"/>
              <a:ext cx="8125694" cy="2867892"/>
            </a:xfrm>
            <a:prstGeom prst="rect">
              <a:avLst/>
            </a:prstGeom>
          </p:spPr>
        </p:pic>
      </p:grpSp>
      <p:pic>
        <p:nvPicPr>
          <p:cNvPr id="10" name="Picture 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1CB91B19-BE9A-DA25-7238-676EEFF16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09" y="4970319"/>
            <a:ext cx="4521200" cy="113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FA0C4F-FE63-9A3D-E096-F34218187A28}"/>
              </a:ext>
            </a:extLst>
          </p:cNvPr>
          <p:cNvSpPr txBox="1"/>
          <p:nvPr/>
        </p:nvSpPr>
        <p:spPr>
          <a:xfrm>
            <a:off x="6284513" y="1211688"/>
            <a:ext cx="55043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Thank you for sharing my hobby.</a:t>
            </a:r>
          </a:p>
          <a:p>
            <a:pPr algn="ctr"/>
            <a:r>
              <a:rPr lang="en-US" sz="2800" dirty="0"/>
              <a:t>Looking forward to your questions.</a:t>
            </a:r>
          </a:p>
        </p:txBody>
      </p:sp>
    </p:spTree>
    <p:extLst>
      <p:ext uri="{BB962C8B-B14F-4D97-AF65-F5344CB8AC3E}">
        <p14:creationId xmlns:p14="http://schemas.microsoft.com/office/powerpoint/2010/main" val="428613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ce car on a track&#10;&#10;Description automatically generated">
            <a:extLst>
              <a:ext uri="{FF2B5EF4-FFF2-40B4-BE49-F238E27FC236}">
                <a16:creationId xmlns:a16="http://schemas.microsoft.com/office/drawing/2014/main" id="{43BA66A8-BD77-5291-DDAD-FB2C4E77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14" y="0"/>
            <a:ext cx="10144064" cy="67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6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car on a road&#10;&#10;Description automatically generated">
            <a:extLst>
              <a:ext uri="{FF2B5EF4-FFF2-40B4-BE49-F238E27FC236}">
                <a16:creationId xmlns:a16="http://schemas.microsoft.com/office/drawing/2014/main" id="{3DD4A0F9-A462-21DB-515C-4455BE81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741" y="1548823"/>
            <a:ext cx="9069398" cy="4966277"/>
          </a:xfrm>
          <a:prstGeom prst="rect">
            <a:avLst/>
          </a:prstGeom>
        </p:spPr>
      </p:pic>
      <p:pic>
        <p:nvPicPr>
          <p:cNvPr id="5" name="Picture 4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2462485-1114-1FF1-0B92-645E4507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5" y="342900"/>
            <a:ext cx="45212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toy car on a desk&#10;&#10;Description automatically generated">
            <a:extLst>
              <a:ext uri="{FF2B5EF4-FFF2-40B4-BE49-F238E27FC236}">
                <a16:creationId xmlns:a16="http://schemas.microsoft.com/office/drawing/2014/main" id="{C97021F7-32E7-FE0C-5337-751AF264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62" y="0"/>
            <a:ext cx="10206937" cy="68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8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uple of people in a car&#10;&#10;Description automatically generated">
            <a:extLst>
              <a:ext uri="{FF2B5EF4-FFF2-40B4-BE49-F238E27FC236}">
                <a16:creationId xmlns:a16="http://schemas.microsoft.com/office/drawing/2014/main" id="{A9766E00-10D3-9709-4F73-06B30937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4" y="249381"/>
            <a:ext cx="11477444" cy="63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27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ce track plan with text&#10;&#10;Description automatically generated">
            <a:extLst>
              <a:ext uri="{FF2B5EF4-FFF2-40B4-BE49-F238E27FC236}">
                <a16:creationId xmlns:a16="http://schemas.microsoft.com/office/drawing/2014/main" id="{C3E666C7-7FEC-12BF-F1DA-C178C501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9" y="384030"/>
            <a:ext cx="7495309" cy="6089939"/>
          </a:xfrm>
          <a:prstGeom prst="rect">
            <a:avLst/>
          </a:prstGeom>
        </p:spPr>
      </p:pic>
      <p:pic>
        <p:nvPicPr>
          <p:cNvPr id="5" name="Picture 4" descr="A person taking a selfie in front of a race car&#10;&#10;Description automatically generated">
            <a:extLst>
              <a:ext uri="{FF2B5EF4-FFF2-40B4-BE49-F238E27FC236}">
                <a16:creationId xmlns:a16="http://schemas.microsoft.com/office/drawing/2014/main" id="{760DF3BC-3F3F-0F74-E4D6-457BB28D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6126" y="581889"/>
            <a:ext cx="4255655" cy="319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4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cars parked on a road&#10;&#10;Description automatically generated">
            <a:extLst>
              <a:ext uri="{FF2B5EF4-FFF2-40B4-BE49-F238E27FC236}">
                <a16:creationId xmlns:a16="http://schemas.microsoft.com/office/drawing/2014/main" id="{C7FE428D-C1E5-7350-8249-2657E7085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0" r="-2" b="21029"/>
          <a:stretch/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9" name="Picture 8" descr="A person wearing yellow glasses and standing next to a car&#10;&#10;Description automatically generated">
            <a:extLst>
              <a:ext uri="{FF2B5EF4-FFF2-40B4-BE49-F238E27FC236}">
                <a16:creationId xmlns:a16="http://schemas.microsoft.com/office/drawing/2014/main" id="{D9A6FE25-D982-3989-453D-7EC3F554A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9" r="26660" b="-1"/>
          <a:stretch/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7" name="Picture 6" descr="A couple of men working on a car&#10;&#10;Description automatically generated">
            <a:extLst>
              <a:ext uri="{FF2B5EF4-FFF2-40B4-BE49-F238E27FC236}">
                <a16:creationId xmlns:a16="http://schemas.microsoft.com/office/drawing/2014/main" id="{9F930A88-B211-4D51-FCDC-BC03182826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09" r="6619" b="5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5" name="Picture 4" descr="A group of men wearing clothing&#10;&#10;Description automatically generated">
            <a:extLst>
              <a:ext uri="{FF2B5EF4-FFF2-40B4-BE49-F238E27FC236}">
                <a16:creationId xmlns:a16="http://schemas.microsoft.com/office/drawing/2014/main" id="{D5994616-2A57-4E24-EAFA-8CD4DDEB7B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20" r="9995" b="-1"/>
          <a:stretch/>
        </p:blipFill>
        <p:spPr>
          <a:xfrm>
            <a:off x="6195373" y="321733"/>
            <a:ext cx="5674892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8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toy car next to a toy cat&#10;&#10;Description automatically generated">
            <a:extLst>
              <a:ext uri="{FF2B5EF4-FFF2-40B4-BE49-F238E27FC236}">
                <a16:creationId xmlns:a16="http://schemas.microsoft.com/office/drawing/2014/main" id="{DD85833A-66F4-CA0B-5141-F89DFF73E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99" r="-2" b="15689"/>
          <a:stretch/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7" name="Picture 6" descr="A white and blue helmet with a cat on top&#10;&#10;Description automatically generated">
            <a:extLst>
              <a:ext uri="{FF2B5EF4-FFF2-40B4-BE49-F238E27FC236}">
                <a16:creationId xmlns:a16="http://schemas.microsoft.com/office/drawing/2014/main" id="{35EF2F05-8A6B-8DAD-4AA3-0921253EF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0" r="15969" b="-1"/>
          <a:stretch/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3" name="Picture 2" descr="A white and blue car with blue stripes&#10;&#10;Description automatically generated">
            <a:extLst>
              <a:ext uri="{FF2B5EF4-FFF2-40B4-BE49-F238E27FC236}">
                <a16:creationId xmlns:a16="http://schemas.microsoft.com/office/drawing/2014/main" id="{3C19B2B4-2BF9-8BA8-CB62-2473CD6F0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19" r="10609" b="5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5" name="Picture 4" descr="A close-up of a car&#10;&#10;Description automatically generated">
            <a:extLst>
              <a:ext uri="{FF2B5EF4-FFF2-40B4-BE49-F238E27FC236}">
                <a16:creationId xmlns:a16="http://schemas.microsoft.com/office/drawing/2014/main" id="{47D0351D-356B-8389-E057-35F94B3CC4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17" r="17698" b="-1"/>
          <a:stretch/>
        </p:blipFill>
        <p:spPr>
          <a:xfrm>
            <a:off x="6195373" y="321733"/>
            <a:ext cx="5674892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02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73</Words>
  <Application>Microsoft Macintosh PowerPoint</Application>
  <PresentationFormat>Widescreen</PresentationFormat>
  <Paragraphs>15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My Car Racing Hobby and Using GenAI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Racing and GenAI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Car Racing Hobby and Using GenAI</dc:title>
  <dc:creator>Severance, Charles</dc:creator>
  <cp:lastModifiedBy>Severance, Charles</cp:lastModifiedBy>
  <cp:revision>19</cp:revision>
  <dcterms:created xsi:type="dcterms:W3CDTF">2024-06-17T10:31:10Z</dcterms:created>
  <dcterms:modified xsi:type="dcterms:W3CDTF">2024-06-19T21:54:24Z</dcterms:modified>
</cp:coreProperties>
</file>